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256" r:id="rId2"/>
    <p:sldId id="257" r:id="rId3"/>
    <p:sldId id="307" r:id="rId4"/>
    <p:sldId id="267" r:id="rId5"/>
    <p:sldId id="308" r:id="rId6"/>
    <p:sldId id="355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2" r:id="rId50"/>
    <p:sldId id="353" r:id="rId51"/>
    <p:sldId id="354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728" autoAdjust="0"/>
  </p:normalViewPr>
  <p:slideViewPr>
    <p:cSldViewPr>
      <p:cViewPr varScale="1">
        <p:scale>
          <a:sx n="52" d="100"/>
          <a:sy n="52" d="100"/>
        </p:scale>
        <p:origin x="-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2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84704CD8-FFB2-4AC7-B3A7-EAA3315FF7D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366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51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1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51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42FB9075-1B24-4730-A18C-F84560F3F84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5633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649163-0EE3-4654-AB1A-0829966BC971}" type="slidenum">
              <a:rPr lang="en-US"/>
              <a:pPr/>
              <a:t>1</a:t>
            </a:fld>
            <a:endParaRPr lang="en-US"/>
          </a:p>
        </p:txBody>
      </p:sp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6C3834-5D21-4AEB-A3C2-0602E21546F9}" type="slidenum">
              <a:rPr lang="en-US"/>
              <a:pPr/>
              <a:t>2</a:t>
            </a:fld>
            <a:endParaRPr lang="en-US"/>
          </a:p>
        </p:txBody>
      </p:sp>
      <p:sp>
        <p:nvSpPr>
          <p:cNvPr id="25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B1D58F-0A0F-4BF7-9041-40FFCA5DDF7E}" type="slidenum">
              <a:rPr lang="en-US"/>
              <a:pPr/>
              <a:t>3</a:t>
            </a:fld>
            <a:endParaRPr lang="en-US"/>
          </a:p>
        </p:txBody>
      </p:sp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4845DC-801B-4CAD-927F-4C12FF252435}" type="slidenum">
              <a:rPr lang="en-US"/>
              <a:pPr/>
              <a:t>4</a:t>
            </a:fld>
            <a:endParaRPr lang="en-US"/>
          </a:p>
        </p:txBody>
      </p:sp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D3DE14-4D8E-4C3D-B239-EE7CD1E80C04}" type="slidenum">
              <a:rPr lang="en-US"/>
              <a:pPr/>
              <a:t>5</a:t>
            </a:fld>
            <a:endParaRPr lang="en-US"/>
          </a:p>
        </p:txBody>
      </p:sp>
      <p:sp>
        <p:nvSpPr>
          <p:cNvPr id="258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99C2C6-CF55-4553-8233-6A33B70EF601}" type="slidenum">
              <a:rPr lang="en-US"/>
              <a:pPr/>
              <a:t>6</a:t>
            </a:fld>
            <a:endParaRPr lang="en-US"/>
          </a:p>
        </p:txBody>
      </p:sp>
      <p:sp>
        <p:nvSpPr>
          <p:cNvPr id="25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B83145-7847-4C1E-B555-4B88E1BDEF9F}" type="slidenum">
              <a:rPr lang="en-US"/>
              <a:pPr/>
              <a:t>7</a:t>
            </a:fld>
            <a:endParaRPr lang="en-US"/>
          </a:p>
        </p:txBody>
      </p:sp>
      <p:sp>
        <p:nvSpPr>
          <p:cNvPr id="260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AAE0EF-1704-4C94-9164-A65B0513E2BC}" type="slidenum">
              <a:rPr lang="en-US"/>
              <a:pPr/>
              <a:t>8</a:t>
            </a:fld>
            <a:endParaRPr lang="en-US"/>
          </a:p>
        </p:txBody>
      </p:sp>
      <p:sp>
        <p:nvSpPr>
          <p:cNvPr id="261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A2F2-B2F3-4E3F-B566-0CA2852069EF}" type="slidenum">
              <a:rPr lang="en-US"/>
              <a:pPr/>
              <a:t>9</a:t>
            </a:fld>
            <a:endParaRPr lang="en-US"/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FD3F10-776B-4901-9FBC-C38412C71CE3}" type="slidenum">
              <a:rPr lang="en-US"/>
              <a:pPr/>
              <a:t>10</a:t>
            </a:fld>
            <a:endParaRPr lang="en-US"/>
          </a:p>
        </p:txBody>
      </p:sp>
      <p:sp>
        <p:nvSpPr>
          <p:cNvPr id="263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EEE312-08AD-4571-A69C-9B1CF5BC11BB}" type="slidenum">
              <a:rPr lang="en-US"/>
              <a:pPr/>
              <a:t>11</a:t>
            </a:fld>
            <a:endParaRPr lang="en-US"/>
          </a:p>
        </p:txBody>
      </p:sp>
      <p:sp>
        <p:nvSpPr>
          <p:cNvPr id="264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4E7BF6-A679-47D1-B211-B2522B7F7284}" type="slidenum">
              <a:rPr lang="en-US"/>
              <a:pPr/>
              <a:t>12</a:t>
            </a:fld>
            <a:endParaRPr lang="en-US"/>
          </a:p>
        </p:txBody>
      </p:sp>
      <p:sp>
        <p:nvSpPr>
          <p:cNvPr id="265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4F2390-31AC-45F3-8C43-BB2709B76A9D}" type="slidenum">
              <a:rPr lang="en-US"/>
              <a:pPr/>
              <a:t>13</a:t>
            </a:fld>
            <a:endParaRPr lang="en-US"/>
          </a:p>
        </p:txBody>
      </p:sp>
      <p:sp>
        <p:nvSpPr>
          <p:cNvPr id="266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59FB41-2129-4015-BC29-A853659A024A}" type="slidenum">
              <a:rPr lang="en-US"/>
              <a:pPr/>
              <a:t>14</a:t>
            </a:fld>
            <a:endParaRPr lang="en-US"/>
          </a:p>
        </p:txBody>
      </p:sp>
      <p:sp>
        <p:nvSpPr>
          <p:cNvPr id="267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9F7D4A-C0E1-47CE-9AA7-0B92A533088B}" type="slidenum">
              <a:rPr lang="en-US"/>
              <a:pPr/>
              <a:t>15</a:t>
            </a:fld>
            <a:endParaRPr lang="en-US"/>
          </a:p>
        </p:txBody>
      </p:sp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6134DA-ED32-44C8-8852-440220522F78}" type="slidenum">
              <a:rPr lang="en-US"/>
              <a:pPr/>
              <a:t>16</a:t>
            </a:fld>
            <a:endParaRPr lang="en-US"/>
          </a:p>
        </p:txBody>
      </p:sp>
      <p:sp>
        <p:nvSpPr>
          <p:cNvPr id="269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563B5A-D4E3-42D1-857D-9CD24DE8E31F}" type="slidenum">
              <a:rPr lang="en-US"/>
              <a:pPr/>
              <a:t>17</a:t>
            </a:fld>
            <a:endParaRPr lang="en-US"/>
          </a:p>
        </p:txBody>
      </p:sp>
      <p:sp>
        <p:nvSpPr>
          <p:cNvPr id="270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131F07-9CBD-4357-9359-499A08DDFF4A}" type="slidenum">
              <a:rPr lang="en-US"/>
              <a:pPr/>
              <a:t>18</a:t>
            </a:fld>
            <a:endParaRPr lang="en-US"/>
          </a:p>
        </p:txBody>
      </p:sp>
      <p:sp>
        <p:nvSpPr>
          <p:cNvPr id="271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1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7C99FD-2060-435C-9C9E-1C0FD11CEB32}" type="slidenum">
              <a:rPr lang="en-US"/>
              <a:pPr/>
              <a:t>19</a:t>
            </a:fld>
            <a:endParaRPr lang="en-US"/>
          </a:p>
        </p:txBody>
      </p:sp>
      <p:sp>
        <p:nvSpPr>
          <p:cNvPr id="272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D07E91-3486-48AE-9896-B3EFB6F3119A}" type="slidenum">
              <a:rPr lang="en-US"/>
              <a:pPr/>
              <a:t>20</a:t>
            </a:fld>
            <a:endParaRPr lang="en-US"/>
          </a:p>
        </p:txBody>
      </p:sp>
      <p:sp>
        <p:nvSpPr>
          <p:cNvPr id="273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51279D-88A8-40C2-8678-8CA6E12ED858}" type="slidenum">
              <a:rPr lang="en-US"/>
              <a:pPr/>
              <a:t>21</a:t>
            </a:fld>
            <a:endParaRPr lang="en-US"/>
          </a:p>
        </p:txBody>
      </p:sp>
      <p:sp>
        <p:nvSpPr>
          <p:cNvPr id="274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2E4112-9C25-42A5-A58A-C29E9C740582}" type="slidenum">
              <a:rPr lang="en-US"/>
              <a:pPr/>
              <a:t>22</a:t>
            </a:fld>
            <a:endParaRPr lang="en-US"/>
          </a:p>
        </p:txBody>
      </p:sp>
      <p:sp>
        <p:nvSpPr>
          <p:cNvPr id="275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C910EE-D075-49C0-9408-73319C223ED5}" type="slidenum">
              <a:rPr lang="en-US"/>
              <a:pPr/>
              <a:t>23</a:t>
            </a:fld>
            <a:endParaRPr lang="en-US"/>
          </a:p>
        </p:txBody>
      </p:sp>
      <p:sp>
        <p:nvSpPr>
          <p:cNvPr id="276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935D2E-CFE3-4CDA-B154-8EDF55F58E84}" type="slidenum">
              <a:rPr lang="en-US"/>
              <a:pPr/>
              <a:t>24</a:t>
            </a:fld>
            <a:endParaRPr lang="en-US"/>
          </a:p>
        </p:txBody>
      </p:sp>
      <p:sp>
        <p:nvSpPr>
          <p:cNvPr id="277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6FB950-30F4-4AD0-800E-48F2BAAA8424}" type="slidenum">
              <a:rPr lang="en-US"/>
              <a:pPr/>
              <a:t>25</a:t>
            </a:fld>
            <a:endParaRPr lang="en-US"/>
          </a:p>
        </p:txBody>
      </p:sp>
      <p:sp>
        <p:nvSpPr>
          <p:cNvPr id="278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B94DA5-D641-466B-98D7-F7ABEE73272A}" type="slidenum">
              <a:rPr lang="en-US"/>
              <a:pPr/>
              <a:t>26</a:t>
            </a:fld>
            <a:endParaRPr lang="en-US"/>
          </a:p>
        </p:txBody>
      </p:sp>
      <p:sp>
        <p:nvSpPr>
          <p:cNvPr id="279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4D2D5C-5AA0-4932-920A-08A5D5DA4B62}" type="slidenum">
              <a:rPr lang="en-US"/>
              <a:pPr/>
              <a:t>27</a:t>
            </a:fld>
            <a:endParaRPr lang="en-US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4EF807-1570-4AAE-9061-827E9CBDC240}" type="slidenum">
              <a:rPr lang="en-US"/>
              <a:pPr/>
              <a:t>28</a:t>
            </a:fld>
            <a:endParaRPr lang="en-US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67C4B1-27FB-4AFE-B472-41CDFA33FD0B}" type="slidenum">
              <a:rPr lang="en-US"/>
              <a:pPr/>
              <a:t>29</a:t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62CB2F-CEB1-4BD4-A0DF-C9BAF52A6019}" type="slidenum">
              <a:rPr lang="en-US"/>
              <a:pPr/>
              <a:t>30</a:t>
            </a:fld>
            <a:endParaRPr lang="en-US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2AD717-7DE9-4208-B893-1B7871459150}" type="slidenum">
              <a:rPr lang="en-US"/>
              <a:pPr/>
              <a:t>31</a:t>
            </a:fld>
            <a:endParaRPr lang="en-US"/>
          </a:p>
        </p:txBody>
      </p:sp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E124E6-2A89-4829-A7DB-9D0D90A91E72}" type="slidenum">
              <a:rPr lang="en-US"/>
              <a:pPr/>
              <a:t>32</a:t>
            </a:fld>
            <a:endParaRPr lang="en-US"/>
          </a:p>
        </p:txBody>
      </p:sp>
      <p:sp>
        <p:nvSpPr>
          <p:cNvPr id="28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A5AAAB-8C32-4B71-80E2-D20D0230B049}" type="slidenum">
              <a:rPr lang="en-US"/>
              <a:pPr/>
              <a:t>33</a:t>
            </a:fld>
            <a:endParaRPr lang="en-US"/>
          </a:p>
        </p:txBody>
      </p:sp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BE4E18-F4CD-4AFD-8005-91B8B92C3A25}" type="slidenum">
              <a:rPr lang="en-US"/>
              <a:pPr/>
              <a:t>34</a:t>
            </a:fld>
            <a:endParaRPr lang="en-US"/>
          </a:p>
        </p:txBody>
      </p:sp>
      <p:sp>
        <p:nvSpPr>
          <p:cNvPr id="28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1AAE25-3DA6-4ABF-B647-F1274E8E066F}" type="slidenum">
              <a:rPr lang="en-US"/>
              <a:pPr/>
              <a:t>35</a:t>
            </a:fld>
            <a:endParaRPr lang="en-US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B7079B-2EBD-46F5-89B5-67011902F729}" type="slidenum">
              <a:rPr lang="en-US"/>
              <a:pPr/>
              <a:t>36</a:t>
            </a:fld>
            <a:endParaRPr lang="en-US"/>
          </a:p>
        </p:txBody>
      </p:sp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4B3289-798D-46A9-8587-5FC4554FA5DA}" type="slidenum">
              <a:rPr lang="en-US"/>
              <a:pPr/>
              <a:t>37</a:t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FE1C36-F005-4B40-9CA1-0B64DF092B5C}" type="slidenum">
              <a:rPr lang="en-US"/>
              <a:pPr/>
              <a:t>38</a:t>
            </a:fld>
            <a:endParaRPr lang="en-US"/>
          </a:p>
        </p:txBody>
      </p:sp>
      <p:sp>
        <p:nvSpPr>
          <p:cNvPr id="291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F29101-B855-4A51-B2AA-40A18132B904}" type="slidenum">
              <a:rPr lang="en-US"/>
              <a:pPr/>
              <a:t>39</a:t>
            </a:fld>
            <a:endParaRPr lang="en-US"/>
          </a:p>
        </p:txBody>
      </p:sp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45EBC6-6C21-4F88-89E6-F5C640BE0961}" type="slidenum">
              <a:rPr lang="en-US"/>
              <a:pPr/>
              <a:t>40</a:t>
            </a:fld>
            <a:endParaRPr lang="en-US"/>
          </a:p>
        </p:txBody>
      </p:sp>
      <p:sp>
        <p:nvSpPr>
          <p:cNvPr id="293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D66682-BB12-4D62-8C60-709529A29E09}" type="slidenum">
              <a:rPr lang="en-US"/>
              <a:pPr/>
              <a:t>41</a:t>
            </a:fld>
            <a:endParaRPr lang="en-US"/>
          </a:p>
        </p:txBody>
      </p:sp>
      <p:sp>
        <p:nvSpPr>
          <p:cNvPr id="294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4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0E774D-2962-4D22-A8F7-FD045624A396}" type="slidenum">
              <a:rPr lang="en-US"/>
              <a:pPr/>
              <a:t>42</a:t>
            </a:fld>
            <a:endParaRPr lang="en-US"/>
          </a:p>
        </p:txBody>
      </p:sp>
      <p:sp>
        <p:nvSpPr>
          <p:cNvPr id="295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5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A2D3CE-E752-4215-9816-10F97187EEB5}" type="slidenum">
              <a:rPr lang="en-US"/>
              <a:pPr/>
              <a:t>43</a:t>
            </a:fld>
            <a:endParaRPr lang="en-US"/>
          </a:p>
        </p:txBody>
      </p:sp>
      <p:sp>
        <p:nvSpPr>
          <p:cNvPr id="296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4233BA-94A8-4806-A072-F2E90640DBDF}" type="slidenum">
              <a:rPr lang="en-US"/>
              <a:pPr/>
              <a:t>44</a:t>
            </a:fld>
            <a:endParaRPr lang="en-US"/>
          </a:p>
        </p:txBody>
      </p:sp>
      <p:sp>
        <p:nvSpPr>
          <p:cNvPr id="297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EF209-80FF-4AE5-BF41-70DCDBA92083}" type="slidenum">
              <a:rPr lang="en-US"/>
              <a:pPr/>
              <a:t>45</a:t>
            </a:fld>
            <a:endParaRPr lang="en-US"/>
          </a:p>
        </p:txBody>
      </p:sp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459856-2BE2-4EC0-94FF-DED498600503}" type="slidenum">
              <a:rPr lang="en-US"/>
              <a:pPr/>
              <a:t>46</a:t>
            </a:fld>
            <a:endParaRPr lang="en-US"/>
          </a:p>
        </p:txBody>
      </p:sp>
      <p:sp>
        <p:nvSpPr>
          <p:cNvPr id="300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5353FD-0A51-417D-85E1-99718149D40E}" type="slidenum">
              <a:rPr lang="en-US"/>
              <a:pPr/>
              <a:t>47</a:t>
            </a:fld>
            <a:endParaRPr lang="en-US"/>
          </a:p>
        </p:txBody>
      </p:sp>
      <p:sp>
        <p:nvSpPr>
          <p:cNvPr id="301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D84FE1-8667-4AE9-9305-50E247F05BBF}" type="slidenum">
              <a:rPr lang="en-US"/>
              <a:pPr/>
              <a:t>48</a:t>
            </a:fld>
            <a:endParaRPr lang="en-US"/>
          </a:p>
        </p:txBody>
      </p:sp>
      <p:sp>
        <p:nvSpPr>
          <p:cNvPr id="302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A2A774-4EE7-40F0-AC55-AB4FCB5EB6CB}" type="slidenum">
              <a:rPr lang="en-US"/>
              <a:pPr/>
              <a:t>49</a:t>
            </a:fld>
            <a:endParaRPr lang="en-US"/>
          </a:p>
        </p:txBody>
      </p:sp>
      <p:sp>
        <p:nvSpPr>
          <p:cNvPr id="303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557035-E420-4DCC-8C8C-D3A8C12B1261}" type="slidenum">
              <a:rPr lang="en-US"/>
              <a:pPr/>
              <a:t>50</a:t>
            </a:fld>
            <a:endParaRPr lang="en-US"/>
          </a:p>
        </p:txBody>
      </p:sp>
      <p:sp>
        <p:nvSpPr>
          <p:cNvPr id="304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B76186-4EBD-4940-BFB6-B3F6A722E0A2}" type="slidenum">
              <a:rPr lang="en-US"/>
              <a:pPr/>
              <a:t>51</a:t>
            </a:fld>
            <a:endParaRPr lang="en-US"/>
          </a:p>
        </p:txBody>
      </p:sp>
      <p:sp>
        <p:nvSpPr>
          <p:cNvPr id="305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22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30822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2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2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3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24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24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8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8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8250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251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252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068CB01-9D3D-42D2-9CD2-1608412EA7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B1CFB8-5E1E-47D3-8C39-A87405E09EE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99017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AE75E4E-30A9-4AFA-854E-FB9326D97F6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35551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B2A3E8-50DF-4054-885B-DD8E7C09C96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812141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BA42BE-CBF9-441E-ADC4-8B24691471E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928784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1450BD-E23F-4F7D-B2D0-85C1EA6EA2A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34849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2CB19A5-F40E-430D-8091-824DDF0B2ED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864966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7C2059-AF89-4075-A59A-92B8341DBC8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049655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846F0DE-5F62-4584-8C08-03B80AB95C1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98366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AC1F2B-54ED-4CF6-8F05-ACEDBBCAE79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929668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0FC288-BC86-46A4-8CE0-DC2239E6AEF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20606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02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30720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6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1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7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307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CE52AE2-1567-408F-8FA2-0EDD2528D94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7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24.xml"/><Relationship Id="rId18" Type="http://schemas.openxmlformats.org/officeDocument/2006/relationships/slide" Target="slide34.xml"/><Relationship Id="rId26" Type="http://schemas.openxmlformats.org/officeDocument/2006/relationships/slide" Target="slide50.xml"/><Relationship Id="rId3" Type="http://schemas.openxmlformats.org/officeDocument/2006/relationships/slide" Target="slide4.xml"/><Relationship Id="rId21" Type="http://schemas.openxmlformats.org/officeDocument/2006/relationships/slide" Target="slide40.xml"/><Relationship Id="rId7" Type="http://schemas.openxmlformats.org/officeDocument/2006/relationships/slide" Target="slide12.xml"/><Relationship Id="rId12" Type="http://schemas.openxmlformats.org/officeDocument/2006/relationships/slide" Target="slide22.xml"/><Relationship Id="rId17" Type="http://schemas.openxmlformats.org/officeDocument/2006/relationships/slide" Target="slide32.xml"/><Relationship Id="rId25" Type="http://schemas.openxmlformats.org/officeDocument/2006/relationships/slide" Target="slide48.xml"/><Relationship Id="rId2" Type="http://schemas.openxmlformats.org/officeDocument/2006/relationships/notesSlide" Target="../notesSlides/notesSlide1.xml"/><Relationship Id="rId16" Type="http://schemas.openxmlformats.org/officeDocument/2006/relationships/slide" Target="slide30.xml"/><Relationship Id="rId20" Type="http://schemas.openxmlformats.org/officeDocument/2006/relationships/slide" Target="slide3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20.xml"/><Relationship Id="rId24" Type="http://schemas.openxmlformats.org/officeDocument/2006/relationships/slide" Target="slide46.xml"/><Relationship Id="rId5" Type="http://schemas.openxmlformats.org/officeDocument/2006/relationships/slide" Target="slide8.xml"/><Relationship Id="rId15" Type="http://schemas.openxmlformats.org/officeDocument/2006/relationships/slide" Target="slide28.xml"/><Relationship Id="rId23" Type="http://schemas.openxmlformats.org/officeDocument/2006/relationships/slide" Target="slide44.xml"/><Relationship Id="rId10" Type="http://schemas.openxmlformats.org/officeDocument/2006/relationships/slide" Target="slide18.xml"/><Relationship Id="rId19" Type="http://schemas.openxmlformats.org/officeDocument/2006/relationships/slide" Target="slide36.xml"/><Relationship Id="rId4" Type="http://schemas.openxmlformats.org/officeDocument/2006/relationships/slide" Target="slide6.xml"/><Relationship Id="rId9" Type="http://schemas.openxmlformats.org/officeDocument/2006/relationships/slide" Target="slide16.xml"/><Relationship Id="rId14" Type="http://schemas.openxmlformats.org/officeDocument/2006/relationships/slide" Target="slide26.xml"/><Relationship Id="rId22" Type="http://schemas.openxmlformats.org/officeDocument/2006/relationships/slide" Target="slide42.xml"/><Relationship Id="rId27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7" name="AutoShape 8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38" name="AutoShape 90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4" action="ppaction://hlinksldjump"/>
              </a:rPr>
              <a:t>300</a:t>
            </a:r>
            <a:endParaRPr lang="en-US" sz="3600" b="1">
              <a:latin typeface="Times New Roman" pitchFamily="18" charset="0"/>
              <a:hlinkClick r:id="rId4" action="ppaction://hlinksldjump"/>
            </a:endParaRPr>
          </a:p>
        </p:txBody>
      </p:sp>
      <p:sp>
        <p:nvSpPr>
          <p:cNvPr id="2139" name="AutoShape 9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5" action="ppaction://hlinksldjump"/>
              </a:rPr>
              <a:t>400</a:t>
            </a:r>
            <a:endParaRPr lang="en-US" sz="3600" b="1">
              <a:latin typeface="Times New Roman" pitchFamily="18" charset="0"/>
              <a:hlinkClick r:id="rId5" action="ppaction://hlinksldjump"/>
            </a:endParaRPr>
          </a:p>
        </p:txBody>
      </p:sp>
      <p:sp>
        <p:nvSpPr>
          <p:cNvPr id="2140" name="AutoShape 92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49" name="AutoShape 101">
            <a:hlinkClick r:id="rId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7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0" name="AutoShape 102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8" action="ppaction://hlinksldjump"/>
              </a:rPr>
              <a:t>200</a:t>
            </a:r>
            <a:endParaRPr lang="en-US" sz="3600" b="1">
              <a:latin typeface="Times New Roman" pitchFamily="18" charset="0"/>
              <a:hlinkClick r:id="rId8" action="ppaction://hlinksldjump"/>
            </a:endParaRPr>
          </a:p>
        </p:txBody>
      </p:sp>
      <p:sp>
        <p:nvSpPr>
          <p:cNvPr id="2151" name="AutoShape 103">
            <a:hlinkClick r:id="rId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9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2" name="AutoShape 104">
            <a:hlinkClick r:id="rId1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0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3" name="AutoShape 105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8288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1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4" name="AutoShape 106">
            <a:hlinkClick r:id="rId1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2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5" name="AutoShape 107">
            <a:hlinkClick r:id="rId1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6" name="AutoShape 108">
            <a:hlinkClick r:id="rId1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4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7" name="AutoShape 109">
            <a:hlinkClick r:id="rId1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5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8" name="AutoShape 110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6576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59" name="AutoShape 111">
            <a:hlinkClick r:id="rId1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7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0" name="AutoShape 112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8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1" name="AutoShape 113">
            <a:hlinkClick r:id="rId19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19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2" name="AutoShape 114">
            <a:hlinkClick r:id="rId20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0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3" name="AutoShape 115">
            <a:hlinkClick r:id="rId2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4864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1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4" name="AutoShape 116">
            <a:hlinkClick r:id="rId2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2" action="ppaction://hlinksldjump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5" name="AutoShape 117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2286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3" action="ppaction://hlinksldjump"/>
              </a:rPr>
              <a:t>200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6" name="AutoShape 118">
            <a:hlinkClick r:id="rId2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3429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4" action="ppaction://hlinksldjump"/>
              </a:rPr>
              <a:t>300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7" name="AutoShape 119">
            <a:hlinkClick r:id="rId2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4572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5" action="ppaction://hlinksldjump"/>
              </a:rPr>
              <a:t>400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68" name="AutoShape 120">
            <a:hlinkClick r:id="rId2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315200" y="5715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rId26" action="ppaction://hlinksldjump"/>
              </a:rPr>
              <a:t>500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088" name="AutoShape 40">
            <a:hlinkClick r:id="rId27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1143000"/>
            <a:ext cx="1828800" cy="1143000"/>
          </a:xfrm>
          <a:prstGeom prst="actionButtonBlank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600" b="1">
                <a:solidFill>
                  <a:schemeClr val="bg1"/>
                </a:solidFill>
                <a:latin typeface="Garamond" pitchFamily="18" charset="0"/>
                <a:hlinkClick r:id="" action="ppaction://hlinkshowjump?jump=nextslide"/>
              </a:rPr>
              <a:t>100</a:t>
            </a:r>
            <a:endParaRPr lang="en-US" sz="3600" b="1">
              <a:latin typeface="Times New Roman" pitchFamily="18" charset="0"/>
            </a:endParaRPr>
          </a:p>
        </p:txBody>
      </p:sp>
      <p:sp>
        <p:nvSpPr>
          <p:cNvPr id="2106" name="Rectangle 58"/>
          <p:cNvSpPr>
            <a:spLocks noChangeArrowheads="1"/>
          </p:cNvSpPr>
          <p:nvPr/>
        </p:nvSpPr>
        <p:spPr bwMode="auto">
          <a:xfrm>
            <a:off x="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Garamond" pitchFamily="18" charset="0"/>
              </a:rPr>
              <a:t>Life Cycle</a:t>
            </a:r>
          </a:p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Garamond" pitchFamily="18" charset="0"/>
              </a:rPr>
              <a:t>Stages</a:t>
            </a:r>
          </a:p>
        </p:txBody>
      </p:sp>
      <p:sp>
        <p:nvSpPr>
          <p:cNvPr id="2145" name="Rectangle 97"/>
          <p:cNvSpPr>
            <a:spLocks noChangeArrowheads="1"/>
          </p:cNvSpPr>
          <p:nvPr/>
        </p:nvSpPr>
        <p:spPr bwMode="auto">
          <a:xfrm>
            <a:off x="18288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Caterpillar</a:t>
            </a:r>
          </a:p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Body	</a:t>
            </a:r>
          </a:p>
        </p:txBody>
      </p:sp>
      <p:sp>
        <p:nvSpPr>
          <p:cNvPr id="2146" name="Rectangle 98"/>
          <p:cNvSpPr>
            <a:spLocks noChangeArrowheads="1"/>
          </p:cNvSpPr>
          <p:nvPr/>
        </p:nvSpPr>
        <p:spPr bwMode="auto">
          <a:xfrm>
            <a:off x="36576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Butterfly</a:t>
            </a:r>
          </a:p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Body</a:t>
            </a:r>
          </a:p>
        </p:txBody>
      </p:sp>
      <p:sp>
        <p:nvSpPr>
          <p:cNvPr id="2147" name="Rectangle 99"/>
          <p:cNvSpPr>
            <a:spLocks noChangeArrowheads="1"/>
          </p:cNvSpPr>
          <p:nvPr/>
        </p:nvSpPr>
        <p:spPr bwMode="auto">
          <a:xfrm>
            <a:off x="54864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Food</a:t>
            </a:r>
          </a:p>
        </p:txBody>
      </p:sp>
      <p:sp>
        <p:nvSpPr>
          <p:cNvPr id="2148" name="Rectangle 100"/>
          <p:cNvSpPr>
            <a:spLocks noChangeArrowheads="1"/>
          </p:cNvSpPr>
          <p:nvPr/>
        </p:nvSpPr>
        <p:spPr bwMode="auto">
          <a:xfrm>
            <a:off x="7315200" y="0"/>
            <a:ext cx="1828800" cy="1143000"/>
          </a:xfrm>
          <a:prstGeom prst="rect">
            <a:avLst/>
          </a:prstGeom>
          <a:solidFill>
            <a:srgbClr val="3366FF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Related </a:t>
            </a:r>
          </a:p>
          <a:p>
            <a:pPr algn="ctr" eaLnBrk="0" hangingPunct="0"/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Terms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937125" y="28638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stages are in a butterfly’s life cycle?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447800" y="3168650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54277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4752975" y="25558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5428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Four</a:t>
            </a:r>
          </a:p>
        </p:txBody>
      </p:sp>
      <p:sp>
        <p:nvSpPr>
          <p:cNvPr id="54282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447800" y="3170238"/>
            <a:ext cx="6248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endParaRPr lang="en-US" sz="3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315" name="AutoShape 3">
            <a:hlinkClick r:id="" action="ppaction://noaction" highlightClick="1"/>
            <a:hlinkHover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0" y="6172200"/>
            <a:ext cx="1143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549775" y="30527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endParaRPr lang="en-US" sz="2400">
              <a:latin typeface="Times New Roman" pitchFamily="18" charset="0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last stage in the cycle?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456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A butterfly</a:t>
            </a:r>
          </a:p>
        </p:txBody>
      </p:sp>
      <p:sp>
        <p:nvSpPr>
          <p:cNvPr id="104457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first stage in the life cycle?</a:t>
            </a: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8" name="AutoShape 307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8552" name="Rectangle 308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The egg</a:t>
            </a:r>
          </a:p>
        </p:txBody>
      </p:sp>
      <p:sp>
        <p:nvSpPr>
          <p:cNvPr id="108553" name="Rectangle 308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8" name="Rectangle 3078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third stage in the life cycle?</a:t>
            </a:r>
          </a:p>
        </p:txBody>
      </p:sp>
      <p:sp>
        <p:nvSpPr>
          <p:cNvPr id="110599" name="Rectangle 307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648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The chrysalis</a:t>
            </a:r>
          </a:p>
        </p:txBody>
      </p:sp>
      <p:sp>
        <p:nvSpPr>
          <p:cNvPr id="112649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4" name="Rectangle 2054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second stage in the life cycle?</a:t>
            </a:r>
          </a:p>
        </p:txBody>
      </p:sp>
      <p:sp>
        <p:nvSpPr>
          <p:cNvPr id="114695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AutoShape 1029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745" name="Rectangle 1033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The larva/caterpillar</a:t>
            </a:r>
          </a:p>
        </p:txBody>
      </p:sp>
      <p:sp>
        <p:nvSpPr>
          <p:cNvPr id="116746" name="Rectangle 103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90" name="Rectangle 2054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one way to tell that a caterpillar may be poisonous?</a:t>
            </a:r>
          </a:p>
        </p:txBody>
      </p:sp>
      <p:sp>
        <p:nvSpPr>
          <p:cNvPr id="118791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6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840" name="Rectangle 1032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If it is hairy</a:t>
            </a:r>
          </a:p>
        </p:txBody>
      </p:sp>
      <p:sp>
        <p:nvSpPr>
          <p:cNvPr id="120841" name="Rectangle 103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7" name="Rectangle 2055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breathing holes does a caterpillar have along its side?</a:t>
            </a:r>
          </a:p>
        </p:txBody>
      </p:sp>
      <p:sp>
        <p:nvSpPr>
          <p:cNvPr id="122888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4935" name="Rectangle 1031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Nine</a:t>
            </a:r>
          </a:p>
        </p:txBody>
      </p:sp>
      <p:sp>
        <p:nvSpPr>
          <p:cNvPr id="124936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2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eyes does a caterpillar have?</a:t>
            </a:r>
          </a:p>
        </p:txBody>
      </p:sp>
      <p:sp>
        <p:nvSpPr>
          <p:cNvPr id="12698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AutoShape 205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031" name="Rectangle 2055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Twelve</a:t>
            </a:r>
          </a:p>
        </p:txBody>
      </p:sp>
      <p:sp>
        <p:nvSpPr>
          <p:cNvPr id="129032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8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body parts does a caterpillar have?</a:t>
            </a:r>
          </a:p>
        </p:txBody>
      </p:sp>
      <p:sp>
        <p:nvSpPr>
          <p:cNvPr id="13107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AutoShape 205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27" name="Rectangle 2055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Usually twelve</a:t>
            </a:r>
          </a:p>
        </p:txBody>
      </p:sp>
      <p:sp>
        <p:nvSpPr>
          <p:cNvPr id="133128" name="Rectangle 205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4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legs does a caterpillar have?</a:t>
            </a:r>
          </a:p>
        </p:txBody>
      </p:sp>
      <p:sp>
        <p:nvSpPr>
          <p:cNvPr id="13517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223" name="Rectangle 1031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14-18 legs</a:t>
            </a:r>
          </a:p>
        </p:txBody>
      </p:sp>
      <p:sp>
        <p:nvSpPr>
          <p:cNvPr id="137224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70" name="Rectangle 2054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body parts does a butterfly have?</a:t>
            </a:r>
          </a:p>
        </p:txBody>
      </p:sp>
      <p:sp>
        <p:nvSpPr>
          <p:cNvPr id="139271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AutoShape 1028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1319" name="Rectangle 1031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Three</a:t>
            </a:r>
          </a:p>
        </p:txBody>
      </p:sp>
      <p:sp>
        <p:nvSpPr>
          <p:cNvPr id="141320" name="Rectangle 103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6" name="Rectangle 2054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How many legs does a butterfly have?</a:t>
            </a:r>
          </a:p>
        </p:txBody>
      </p:sp>
      <p:sp>
        <p:nvSpPr>
          <p:cNvPr id="143367" name="Rectangle 205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5416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Six</a:t>
            </a:r>
          </a:p>
        </p:txBody>
      </p:sp>
      <p:sp>
        <p:nvSpPr>
          <p:cNvPr id="145417" name="Rectangle 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2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part of the butterfly’s body tastes the food?</a:t>
            </a:r>
          </a:p>
        </p:txBody>
      </p:sp>
      <p:sp>
        <p:nvSpPr>
          <p:cNvPr id="14746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951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The feet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8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part of its body does it use to smell and touch with?</a:t>
            </a:r>
          </a:p>
        </p:txBody>
      </p:sp>
      <p:sp>
        <p:nvSpPr>
          <p:cNvPr id="15155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60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Its antennae</a:t>
            </a:r>
          </a:p>
        </p:txBody>
      </p:sp>
      <p:sp>
        <p:nvSpPr>
          <p:cNvPr id="15360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4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makes the color and patterns on a butterfly’s wings?</a:t>
            </a:r>
          </a:p>
        </p:txBody>
      </p:sp>
      <p:sp>
        <p:nvSpPr>
          <p:cNvPr id="15565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Scales</a:t>
            </a:r>
          </a:p>
        </p:txBody>
      </p:sp>
      <p:sp>
        <p:nvSpPr>
          <p:cNvPr id="15770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0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part of the flower does a butterfly enjoy?</a:t>
            </a:r>
          </a:p>
        </p:txBody>
      </p:sp>
      <p:sp>
        <p:nvSpPr>
          <p:cNvPr id="159751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The nectar</a:t>
            </a:r>
          </a:p>
        </p:txBody>
      </p:sp>
      <p:sp>
        <p:nvSpPr>
          <p:cNvPr id="161800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6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can you mix together at home to attract butterflies?</a:t>
            </a:r>
          </a:p>
        </p:txBody>
      </p:sp>
      <p:sp>
        <p:nvSpPr>
          <p:cNvPr id="163847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589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Sugar and water</a:t>
            </a:r>
          </a:p>
        </p:txBody>
      </p:sp>
      <p:sp>
        <p:nvSpPr>
          <p:cNvPr id="165896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42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color of flower is the butterfly’s favorite?</a:t>
            </a:r>
          </a:p>
        </p:txBody>
      </p:sp>
      <p:sp>
        <p:nvSpPr>
          <p:cNvPr id="16794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999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Purple</a:t>
            </a:r>
          </a:p>
        </p:txBody>
      </p:sp>
      <p:sp>
        <p:nvSpPr>
          <p:cNvPr id="16999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8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something that we don’t like in our gardens but butterflies love?</a:t>
            </a:r>
          </a:p>
        </p:txBody>
      </p:sp>
      <p:sp>
        <p:nvSpPr>
          <p:cNvPr id="17203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08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Weeds</a:t>
            </a:r>
          </a:p>
        </p:txBody>
      </p:sp>
      <p:sp>
        <p:nvSpPr>
          <p:cNvPr id="17408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4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first food eaten after it hatches from its egg?</a:t>
            </a:r>
          </a:p>
        </p:txBody>
      </p:sp>
      <p:sp>
        <p:nvSpPr>
          <p:cNvPr id="176135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818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Leaves</a:t>
            </a:r>
          </a:p>
        </p:txBody>
      </p:sp>
      <p:sp>
        <p:nvSpPr>
          <p:cNvPr id="17818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30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does “symmetry” mean?</a:t>
            </a:r>
          </a:p>
        </p:txBody>
      </p:sp>
      <p:sp>
        <p:nvSpPr>
          <p:cNvPr id="180231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227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That one side looks exactly the same as the other</a:t>
            </a:r>
          </a:p>
        </p:txBody>
      </p:sp>
      <p:sp>
        <p:nvSpPr>
          <p:cNvPr id="182280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6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is the mid-section of a butterfly called?</a:t>
            </a:r>
          </a:p>
        </p:txBody>
      </p:sp>
      <p:sp>
        <p:nvSpPr>
          <p:cNvPr id="184327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2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637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A thorax</a:t>
            </a:r>
          </a:p>
        </p:txBody>
      </p:sp>
      <p:sp>
        <p:nvSpPr>
          <p:cNvPr id="186376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2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What does “migrate” mean?</a:t>
            </a:r>
          </a:p>
        </p:txBody>
      </p:sp>
      <p:sp>
        <p:nvSpPr>
          <p:cNvPr id="188423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8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047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To move to a warmer place</a:t>
            </a:r>
          </a:p>
        </p:txBody>
      </p:sp>
      <p:sp>
        <p:nvSpPr>
          <p:cNvPr id="190472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8" name="Rectangle 1030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 does “camouflage” mean?</a:t>
            </a:r>
          </a:p>
        </p:txBody>
      </p:sp>
      <p:sp>
        <p:nvSpPr>
          <p:cNvPr id="192519" name="Rectangle 103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4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45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To blend in with one’s surroundings</a:t>
            </a:r>
          </a:p>
        </p:txBody>
      </p:sp>
      <p:sp>
        <p:nvSpPr>
          <p:cNvPr id="194568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 sz="4400"/>
              <a:t>What’s another name for “cocoon”?</a:t>
            </a:r>
          </a:p>
        </p:txBody>
      </p:sp>
      <p:sp>
        <p:nvSpPr>
          <p:cNvPr id="196615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60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924800" y="5791200"/>
            <a:ext cx="1219200" cy="1066800"/>
          </a:xfrm>
          <a:prstGeom prst="actionButtonHome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866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793875"/>
            <a:ext cx="7772400" cy="1422400"/>
          </a:xfrm>
        </p:spPr>
        <p:txBody>
          <a:bodyPr/>
          <a:lstStyle/>
          <a:p>
            <a:r>
              <a:rPr lang="en-US"/>
              <a:t>Chrysalis</a:t>
            </a:r>
          </a:p>
        </p:txBody>
      </p:sp>
      <p:sp>
        <p:nvSpPr>
          <p:cNvPr id="198664" name="Rectangle 8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Curtain Call">
  <a:themeElements>
    <a:clrScheme name="Curtain Call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urtain Call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charset="0"/>
            <a:cs typeface="Arial" charset="0"/>
          </a:defRPr>
        </a:defPPr>
      </a:lstStyle>
    </a:lnDef>
  </a:objectDefaults>
  <a:extraClrSchemeLst>
    <a:extraClrScheme>
      <a:clrScheme name="Curtain Call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rtain Call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rtain Call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Curtain Call</Template>
  <TotalTime>596</TotalTime>
  <Words>390</Words>
  <Application>Microsoft Office PowerPoint</Application>
  <PresentationFormat>On-screen Show (4:3)</PresentationFormat>
  <Paragraphs>135</Paragraphs>
  <Slides>51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Curtain Call</vt:lpstr>
      <vt:lpstr>PowerPoint Presentation</vt:lpstr>
      <vt:lpstr>How many stages are in a butterfly’s life cycle?</vt:lpstr>
      <vt:lpstr>Four</vt:lpstr>
      <vt:lpstr>What is the last stage in the cycle?</vt:lpstr>
      <vt:lpstr>A butterfly</vt:lpstr>
      <vt:lpstr>What is the first stage in the life cycle?</vt:lpstr>
      <vt:lpstr>The egg</vt:lpstr>
      <vt:lpstr>What is the third stage in the life cycle?</vt:lpstr>
      <vt:lpstr>The chrysalis</vt:lpstr>
      <vt:lpstr>What is the second stage in the life cycle?</vt:lpstr>
      <vt:lpstr>The larva/caterpillar</vt:lpstr>
      <vt:lpstr>What is one way to tell that a caterpillar may be poisonous?</vt:lpstr>
      <vt:lpstr>If it is hairy</vt:lpstr>
      <vt:lpstr>How many breathing holes does a caterpillar have along its side?</vt:lpstr>
      <vt:lpstr>Nine</vt:lpstr>
      <vt:lpstr>How many eyes does a caterpillar have?</vt:lpstr>
      <vt:lpstr>Twelve</vt:lpstr>
      <vt:lpstr>How many body parts does a caterpillar have?</vt:lpstr>
      <vt:lpstr>Usually twelve</vt:lpstr>
      <vt:lpstr>How many legs does a caterpillar have?</vt:lpstr>
      <vt:lpstr>14-18 legs</vt:lpstr>
      <vt:lpstr>How many body parts does a butterfly have?</vt:lpstr>
      <vt:lpstr>Three</vt:lpstr>
      <vt:lpstr>How many legs does a butterfly have?</vt:lpstr>
      <vt:lpstr>Six</vt:lpstr>
      <vt:lpstr>What part of the butterfly’s body tastes the food?</vt:lpstr>
      <vt:lpstr>The feet</vt:lpstr>
      <vt:lpstr>What part of its body does it use to smell and touch with?</vt:lpstr>
      <vt:lpstr>Its antennae</vt:lpstr>
      <vt:lpstr>What makes the color and patterns on a butterfly’s wings?</vt:lpstr>
      <vt:lpstr>Scales</vt:lpstr>
      <vt:lpstr>What part of the flower does a butterfly enjoy?</vt:lpstr>
      <vt:lpstr>The nectar</vt:lpstr>
      <vt:lpstr>What can you mix together at home to attract butterflies?</vt:lpstr>
      <vt:lpstr>Sugar and water</vt:lpstr>
      <vt:lpstr>What color of flower is the butterfly’s favorite?</vt:lpstr>
      <vt:lpstr>Purple</vt:lpstr>
      <vt:lpstr>What is something that we don’t like in our gardens but butterflies love?</vt:lpstr>
      <vt:lpstr>Weeds</vt:lpstr>
      <vt:lpstr>What is the first food eaten after it hatches from its egg?</vt:lpstr>
      <vt:lpstr>Leaves</vt:lpstr>
      <vt:lpstr>What does “symmetry” mean?</vt:lpstr>
      <vt:lpstr>That one side looks exactly the same as the other</vt:lpstr>
      <vt:lpstr>What is the mid-section of a butterfly called?</vt:lpstr>
      <vt:lpstr>A thorax</vt:lpstr>
      <vt:lpstr>What does “migrate” mean?</vt:lpstr>
      <vt:lpstr>To move to a warmer place</vt:lpstr>
      <vt:lpstr>What does “camouflage” mean?</vt:lpstr>
      <vt:lpstr>To blend in with one’s surroundings</vt:lpstr>
      <vt:lpstr>What’s another name for “cocoon”?</vt:lpstr>
      <vt:lpstr>Chrysalis</vt:lpstr>
    </vt:vector>
  </TitlesOfParts>
  <Company>Grant County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Grant County High School</dc:creator>
  <cp:lastModifiedBy>Stassinis</cp:lastModifiedBy>
  <cp:revision>41</cp:revision>
  <dcterms:created xsi:type="dcterms:W3CDTF">1998-08-19T17:45:48Z</dcterms:created>
  <dcterms:modified xsi:type="dcterms:W3CDTF">2012-03-28T00:06:08Z</dcterms:modified>
</cp:coreProperties>
</file>